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8" r:id="rId5"/>
    <p:sldId id="258" r:id="rId6"/>
    <p:sldId id="269" r:id="rId7"/>
    <p:sldId id="259" r:id="rId8"/>
    <p:sldId id="260" r:id="rId9"/>
    <p:sldId id="262" r:id="rId10"/>
    <p:sldId id="263" r:id="rId11"/>
    <p:sldId id="261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7;&#1088;&#1086;&#1077;&#1082;&#1090;%20&#1088;&#1091;&#1082;&#1072;&#1074;&#1080;&#1095;&#1082;&#1080;\Esli-dobryy-ty-Minus(muzofon.com)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526" y="0"/>
            <a:ext cx="91615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496" y="1428736"/>
            <a:ext cx="4857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Бабушкины</a:t>
            </a:r>
          </a:p>
          <a:p>
            <a:pPr algn="ctr"/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рукавички</a:t>
            </a:r>
            <a:endParaRPr lang="ru-RU" sz="6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4286256"/>
            <a:ext cx="4429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Суклкина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Варвара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Береснева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Н.П.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/с «Полянка»</a:t>
            </a:r>
          </a:p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Шаранга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март 2017г.</a:t>
            </a:r>
          </a:p>
          <a:p>
            <a:endParaRPr lang="ru-RU" dirty="0"/>
          </a:p>
        </p:txBody>
      </p:sp>
      <p:pic>
        <p:nvPicPr>
          <p:cNvPr id="7" name="Esli-dobryy-ty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Рисунок 8" descr="DSCN0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3357568" cy="447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26" y="0"/>
            <a:ext cx="916152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3504" y="285728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потом, из нитей на спицах вяжут варежки и носки и другие вещи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щло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357298"/>
            <a:ext cx="2762253" cy="242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ван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786" y="3929066"/>
            <a:ext cx="3277616" cy="276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N0149 - копия.JPG"/>
          <p:cNvPicPr>
            <a:picLocks noChangeAspect="1"/>
          </p:cNvPicPr>
          <p:nvPr/>
        </p:nvPicPr>
        <p:blipFill>
          <a:blip r:embed="rId5" cstate="print"/>
          <a:srcRect l="5469" t="10416" r="21874" b="14583"/>
          <a:stretch>
            <a:fillRect/>
          </a:stretch>
        </p:blipFill>
        <p:spPr>
          <a:xfrm rot="5400000">
            <a:off x="-335321" y="1081906"/>
            <a:ext cx="5786455" cy="447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26" y="0"/>
            <a:ext cx="9161526" cy="6858000"/>
          </a:xfrm>
          <a:prstGeom prst="rect">
            <a:avLst/>
          </a:prstGeom>
        </p:spPr>
      </p:pic>
      <p:pic>
        <p:nvPicPr>
          <p:cNvPr id="9" name="Рисунок 8" descr="бпнл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57166"/>
            <a:ext cx="2676525" cy="38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бь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857364"/>
            <a:ext cx="4828924" cy="326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бьти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643446"/>
            <a:ext cx="308610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14348" y="500042"/>
            <a:ext cx="499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городах есть фабрики.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Там всю эту работу делают машины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26" y="0"/>
            <a:ext cx="9161526" cy="6858000"/>
          </a:xfrm>
          <a:prstGeom prst="rect">
            <a:avLst/>
          </a:prstGeom>
        </p:spPr>
      </p:pic>
      <p:pic>
        <p:nvPicPr>
          <p:cNvPr id="3" name="Рисунок 2" descr="жд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57364"/>
            <a:ext cx="4292926" cy="348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жд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714356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86182" y="64291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Шерсть красят- получается цветная пряжа, ее можно купить в магазине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нни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214818"/>
            <a:ext cx="3214710" cy="232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26" y="0"/>
            <a:ext cx="9161526" cy="6858000"/>
          </a:xfrm>
          <a:prstGeom prst="rect">
            <a:avLst/>
          </a:prstGeom>
        </p:spPr>
      </p:pic>
      <p:pic>
        <p:nvPicPr>
          <p:cNvPr id="3" name="Рисунок 2" descr="жэф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3" y="785794"/>
            <a:ext cx="5417211" cy="452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929322" y="2285992"/>
            <a:ext cx="3000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можно купить готовые шерстяные вещи,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связанные на фабрике.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26" y="0"/>
            <a:ext cx="9161526" cy="6858000"/>
          </a:xfrm>
          <a:prstGeom prst="rect">
            <a:avLst/>
          </a:prstGeom>
        </p:spPr>
      </p:pic>
      <p:pic>
        <p:nvPicPr>
          <p:cNvPr id="7" name="Рисунок 6" descr="бю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000504"/>
            <a:ext cx="3695376" cy="247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43505" y="928670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Теперь я знаю почему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бабушкиных рукавицах тепло.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Потому что они связаны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натуральной козьей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шерсти.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еще потому что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бабушка меня любит!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0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8604"/>
            <a:ext cx="407194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26" y="0"/>
            <a:ext cx="9161526" cy="6858000"/>
          </a:xfrm>
          <a:prstGeom prst="rect">
            <a:avLst/>
          </a:prstGeom>
        </p:spPr>
      </p:pic>
      <p:pic>
        <p:nvPicPr>
          <p:cNvPr id="1026" name="Picture 2" descr="C:\Users\User\Documents\февр\DSC03821.JPG"/>
          <p:cNvPicPr>
            <a:picLocks noChangeAspect="1" noChangeArrowheads="1"/>
          </p:cNvPicPr>
          <p:nvPr/>
        </p:nvPicPr>
        <p:blipFill>
          <a:blip r:embed="rId3" cstate="print"/>
          <a:srcRect l="13544" t="38951" r="36114" b="-3125"/>
          <a:stretch>
            <a:fillRect/>
          </a:stretch>
        </p:blipFill>
        <p:spPr bwMode="auto">
          <a:xfrm>
            <a:off x="285720" y="642918"/>
            <a:ext cx="5220151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857884" y="642918"/>
            <a:ext cx="29289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Меня зовут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Варя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Скулкина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 4 года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хожу в детский сад  «Полянка»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люблю  петь, рисовать танцевать, играть, конечно же, гулять.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было морозно на улице, у меня иногда мерзли руки.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в рукавичках, которые мне связала бабушка всегда тепло. Мне стало интересно узнать: почему?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26" y="0"/>
            <a:ext cx="91615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7686" y="1785926"/>
            <a:ext cx="42862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моего проекта: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Узнать почему в бабушкиных рукавичках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руки не мерзнут даже в мороз.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Рукавички связаны из натуральной козьей шерсти.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0154.JPG"/>
          <p:cNvPicPr>
            <a:picLocks noChangeAspect="1"/>
          </p:cNvPicPr>
          <p:nvPr/>
        </p:nvPicPr>
        <p:blipFill>
          <a:blip r:embed="rId3" cstate="print"/>
          <a:srcRect l="12281"/>
          <a:stretch>
            <a:fillRect/>
          </a:stretch>
        </p:blipFill>
        <p:spPr>
          <a:xfrm>
            <a:off x="357158" y="500042"/>
            <a:ext cx="3571900" cy="576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26" y="0"/>
            <a:ext cx="91615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6446" y="500042"/>
            <a:ext cx="2857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спросила у мамы почему в бабушкиных рукавицах всегда тепло.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Мама ответила потому что они связаны из шерсти, а бабушка сводила меня  к  козочкам и показала какая у них густая шерсть. Только я тогда  не поняла, как из шерсти могут получиться варежки.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N0135.JPG"/>
          <p:cNvPicPr>
            <a:picLocks noChangeAspect="1"/>
          </p:cNvPicPr>
          <p:nvPr/>
        </p:nvPicPr>
        <p:blipFill>
          <a:blip r:embed="rId3" cstate="print"/>
          <a:srcRect l="26562" r="18750" b="11458"/>
          <a:stretch>
            <a:fillRect/>
          </a:stretch>
        </p:blipFill>
        <p:spPr>
          <a:xfrm>
            <a:off x="714348" y="500042"/>
            <a:ext cx="4357718" cy="529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26" y="0"/>
            <a:ext cx="91615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3702" y="3140968"/>
            <a:ext cx="2286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Бабушки показали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это делают,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 с мамой мы сходили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библиотеку.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 с папой мы посмотрели картинки в интернете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N0131.JPG"/>
          <p:cNvPicPr>
            <a:picLocks noChangeAspect="1"/>
          </p:cNvPicPr>
          <p:nvPr/>
        </p:nvPicPr>
        <p:blipFill>
          <a:blip r:embed="rId3" cstate="print"/>
          <a:srcRect l="6250" b="19444"/>
          <a:stretch>
            <a:fillRect/>
          </a:stretch>
        </p:blipFill>
        <p:spPr>
          <a:xfrm>
            <a:off x="467544" y="3068960"/>
            <a:ext cx="541350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0138.JPG"/>
          <p:cNvPicPr>
            <a:picLocks noChangeAspect="1"/>
          </p:cNvPicPr>
          <p:nvPr/>
        </p:nvPicPr>
        <p:blipFill>
          <a:blip r:embed="rId4" cstate="print"/>
          <a:srcRect l="23225" t="11151" r="2751" b="651"/>
          <a:stretch>
            <a:fillRect/>
          </a:stretch>
        </p:blipFill>
        <p:spPr>
          <a:xfrm rot="5400000">
            <a:off x="668995" y="275221"/>
            <a:ext cx="298147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N0148.JPG"/>
          <p:cNvPicPr>
            <a:picLocks noChangeAspect="1"/>
          </p:cNvPicPr>
          <p:nvPr/>
        </p:nvPicPr>
        <p:blipFill>
          <a:blip r:embed="rId5" cstate="print"/>
          <a:srcRect r="26203"/>
          <a:stretch>
            <a:fillRect/>
          </a:stretch>
        </p:blipFill>
        <p:spPr>
          <a:xfrm rot="5400000">
            <a:off x="4522304" y="238336"/>
            <a:ext cx="27363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26" y="0"/>
            <a:ext cx="91615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3702" y="928670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детском саду мне помогали.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Сейчас  расскажу о своем исследовании.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3857.JPG"/>
          <p:cNvPicPr>
            <a:picLocks noChangeAspect="1"/>
          </p:cNvPicPr>
          <p:nvPr/>
        </p:nvPicPr>
        <p:blipFill>
          <a:blip r:embed="rId3" cstate="print"/>
          <a:srcRect l="14962" t="20600" r="11014" b="13251"/>
          <a:stretch>
            <a:fillRect/>
          </a:stretch>
        </p:blipFill>
        <p:spPr>
          <a:xfrm>
            <a:off x="827584" y="188640"/>
            <a:ext cx="547946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3870.JPG"/>
          <p:cNvPicPr>
            <a:picLocks noChangeAspect="1"/>
          </p:cNvPicPr>
          <p:nvPr/>
        </p:nvPicPr>
        <p:blipFill>
          <a:blip r:embed="rId4" cstate="print"/>
          <a:srcRect t="12021" r="23138" b="3832"/>
          <a:stretch>
            <a:fillRect/>
          </a:stretch>
        </p:blipFill>
        <p:spPr>
          <a:xfrm>
            <a:off x="1043608" y="3933056"/>
            <a:ext cx="317424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03861.JPG"/>
          <p:cNvPicPr>
            <a:picLocks noChangeAspect="1"/>
          </p:cNvPicPr>
          <p:nvPr/>
        </p:nvPicPr>
        <p:blipFill>
          <a:blip r:embed="rId5" cstate="print"/>
          <a:srcRect l="7626" t="16424"/>
          <a:stretch>
            <a:fillRect/>
          </a:stretch>
        </p:blipFill>
        <p:spPr>
          <a:xfrm>
            <a:off x="5436096" y="4005064"/>
            <a:ext cx="3131839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26" y="0"/>
            <a:ext cx="9161526" cy="6858000"/>
          </a:xfrm>
          <a:prstGeom prst="rect">
            <a:avLst/>
          </a:prstGeom>
        </p:spPr>
      </p:pic>
      <p:pic>
        <p:nvPicPr>
          <p:cNvPr id="6" name="Рисунок 5" descr="тр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26" y="0"/>
            <a:ext cx="9161526" cy="6858000"/>
          </a:xfrm>
          <a:prstGeom prst="rect">
            <a:avLst/>
          </a:prstGeom>
        </p:spPr>
      </p:pic>
      <p:pic>
        <p:nvPicPr>
          <p:cNvPr id="7" name="Рисунок 6" descr="7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00042"/>
            <a:ext cx="510838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72198" y="1357298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Сначала овец, коз  стригут, затем эту шерсть расчесывают</a:t>
            </a:r>
          </a:p>
          <a:p>
            <a:endParaRPr lang="ru-RU" dirty="0"/>
          </a:p>
        </p:txBody>
      </p:sp>
      <p:pic>
        <p:nvPicPr>
          <p:cNvPr id="8" name="Рисунок 7" descr="9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4572008"/>
            <a:ext cx="396240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26" y="0"/>
            <a:ext cx="916152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H="1">
            <a:off x="5868143" y="188640"/>
            <a:ext cx="2846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прялке, с помощью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веретена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прядут пряжу. Маленькие шерстинки скручиваются  между собой и получается нить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шг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928802"/>
            <a:ext cx="3029114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7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357694"/>
            <a:ext cx="2286016" cy="223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ш0з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4357694"/>
            <a:ext cx="1395533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N01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1" y="285728"/>
            <a:ext cx="533403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298</Words>
  <Application>Microsoft Office PowerPoint</Application>
  <PresentationFormat>Экран (4:3)</PresentationFormat>
  <Paragraphs>46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2017-02-23T12:16:47Z</dcterms:created>
  <dcterms:modified xsi:type="dcterms:W3CDTF">2017-03-01T11:19:38Z</dcterms:modified>
</cp:coreProperties>
</file>